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4" r:id="rId5"/>
    <p:sldId id="267" r:id="rId6"/>
    <p:sldId id="265" r:id="rId7"/>
    <p:sldId id="266" r:id="rId8"/>
    <p:sldId id="259" r:id="rId9"/>
    <p:sldId id="263" r:id="rId10"/>
    <p:sldId id="260" r:id="rId11"/>
    <p:sldId id="261" r:id="rId12"/>
    <p:sldId id="269" r:id="rId13"/>
    <p:sldId id="268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32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3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7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8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2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3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36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43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27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9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3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8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19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8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🌾 AgriDrone Optimization — Final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BRICS RUSSIA FUTURE SKILLS &amp; TECH CHALLENGE 2025</a:t>
            </a:r>
          </a:p>
          <a:p>
            <a:endParaRPr dirty="0"/>
          </a:p>
          <a:p>
            <a:r>
              <a:rPr dirty="0"/>
              <a:t>Individual Participant: </a:t>
            </a:r>
            <a:r>
              <a:rPr lang="en-US" dirty="0"/>
              <a:t>SARFO KUSI, GHANA</a:t>
            </a:r>
            <a:endParaRPr dirty="0"/>
          </a:p>
          <a:p>
            <a:r>
              <a:rPr dirty="0"/>
              <a:t>Category: UAV Agricultural Sprayer </a:t>
            </a:r>
            <a:r>
              <a:rPr lang="en-US" dirty="0"/>
              <a:t>CFD </a:t>
            </a:r>
            <a:r>
              <a:rPr dirty="0"/>
              <a:t>Optimization</a:t>
            </a:r>
          </a:p>
          <a:p>
            <a:endParaRPr dirty="0"/>
          </a:p>
          <a:p>
            <a:r>
              <a:rPr dirty="0"/>
              <a:t>Software Used: SolidWorks | Flow Simulation | Python CFD | </a:t>
            </a:r>
            <a:r>
              <a:rPr dirty="0" err="1"/>
              <a:t>KeyShot</a:t>
            </a:r>
            <a:r>
              <a:rPr dirty="0"/>
              <a:t> | Excel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4️⃣ Economic Efficiency (Module 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Total system cost: ~$1,780</a:t>
            </a:r>
          </a:p>
          <a:p>
            <a:r>
              <a:rPr dirty="0"/>
              <a:t>• Annual return: ~$320</a:t>
            </a:r>
          </a:p>
          <a:p>
            <a:r>
              <a:rPr dirty="0"/>
              <a:t>• Payback: 1.8 years</a:t>
            </a:r>
          </a:p>
          <a:p>
            <a:r>
              <a:rPr dirty="0"/>
              <a:t>• ROI (3 years): ~53%</a:t>
            </a:r>
          </a:p>
          <a:p>
            <a:endParaRPr dirty="0"/>
          </a:p>
          <a:p>
            <a:pPr marL="0" indent="0">
              <a:buNone/>
            </a:pPr>
            <a:endParaRPr dirty="0"/>
          </a:p>
          <a:p>
            <a:r>
              <a:rPr dirty="0"/>
              <a:t>Conclusion: Investment viable and cost-effective for small-scale farms.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5️⃣ Presentation &amp; Defense (Module 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Project supported by AMP CAD South Africa (Simulation trial access).</a:t>
            </a:r>
          </a:p>
          <a:p>
            <a:r>
              <a:rPr dirty="0"/>
              <a:t>• Rendered and animated in </a:t>
            </a:r>
            <a:r>
              <a:rPr dirty="0" err="1"/>
              <a:t>KeyShot</a:t>
            </a:r>
            <a:r>
              <a:rPr dirty="0"/>
              <a:t> for visual demonstration.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5FF8-ABB3-9435-7BF7-CEAC4DF8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ANMATION</a:t>
            </a:r>
            <a:endParaRPr lang="en-GB"/>
          </a:p>
        </p:txBody>
      </p:sp>
      <p:pic>
        <p:nvPicPr>
          <p:cNvPr id="4" name="FINAL AGRODRONE VIDEO">
            <a:hlinkClick r:id="" action="ppaction://media"/>
            <a:extLst>
              <a:ext uri="{FF2B5EF4-FFF2-40B4-BE49-F238E27FC236}">
                <a16:creationId xmlns:a16="http://schemas.microsoft.com/office/drawing/2014/main" id="{4CD74FF7-7F0C-04CF-338F-3AD8B3023E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83" y="1802423"/>
            <a:ext cx="8455832" cy="4756639"/>
          </a:xfrm>
        </p:spPr>
      </p:pic>
    </p:spTree>
    <p:extLst>
      <p:ext uri="{BB962C8B-B14F-4D97-AF65-F5344CB8AC3E}">
        <p14:creationId xmlns:p14="http://schemas.microsoft.com/office/powerpoint/2010/main" val="411663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96C83-9A6B-58C6-C6B2-C167C2CA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1076619"/>
            <a:ext cx="8361905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6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400"/>
              <a:t>6️⃣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sz="2000" dirty="0"/>
              <a:t>• Achieved target: uniform spraying and optimized nozzle flow.</a:t>
            </a:r>
          </a:p>
          <a:p>
            <a:r>
              <a:rPr sz="2000" dirty="0"/>
              <a:t>• Provided both engineering and economic models.</a:t>
            </a:r>
          </a:p>
          <a:p>
            <a:r>
              <a:rPr sz="2000" dirty="0"/>
              <a:t>• Demonstrated complete workflow — from design to decision support.</a:t>
            </a:r>
          </a:p>
          <a:p>
            <a:endParaRPr sz="2000" dirty="0"/>
          </a:p>
          <a:p>
            <a:r>
              <a:rPr sz="2000" dirty="0"/>
              <a:t>Future Work:</a:t>
            </a:r>
          </a:p>
          <a:p>
            <a:r>
              <a:rPr sz="2000" dirty="0"/>
              <a:t>• Integrate electronics for real-time flow sensing.</a:t>
            </a:r>
          </a:p>
          <a:p>
            <a:r>
              <a:rPr sz="2000" dirty="0"/>
              <a:t>• Scale-up for multi-nozzle drones.</a:t>
            </a:r>
          </a:p>
          <a:p>
            <a:endParaRPr sz="2000" dirty="0"/>
          </a:p>
          <a:p>
            <a:r>
              <a:rPr sz="2000" dirty="0"/>
              <a:t>Thank You 🌿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1️⃣ 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Objective:</a:t>
            </a:r>
          </a:p>
          <a:p>
            <a:r>
              <a:t>• Develop optimized agricultural UAV nozzle for uniform and efficient spraying.</a:t>
            </a:r>
          </a:p>
          <a:p>
            <a:r>
              <a:t>• Validate via SolidWorks CFD and Python analysis.</a:t>
            </a:r>
          </a:p>
          <a:p>
            <a:r>
              <a:t>• Evaluate ROI and sustainability for scalable farming impact.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2️⃣ Design &amp; Prototyping (Module 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3 Nozzle Variants: 0.5 mm, 1.5 mm, 2.5 mm orifice.</a:t>
            </a:r>
          </a:p>
          <a:p>
            <a:r>
              <a:rPr dirty="0"/>
              <a:t>• Designed in SolidWorks — each tested under identical pressure and height (4 m).</a:t>
            </a:r>
          </a:p>
          <a:p>
            <a:r>
              <a:rPr dirty="0"/>
              <a:t>• Assembly: Pump, Tank, 4-Nozzle Array, Drone Mount.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28042-F051-9D4C-EB48-9EF44551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742950"/>
            <a:ext cx="8153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418AC-062D-4595-CCED-8FC8BB90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26" y="0"/>
            <a:ext cx="7573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6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07FF5-0F4E-7755-E3D9-3E59B12D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67" y="105508"/>
            <a:ext cx="7257065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8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20A00-0E75-18B0-BBD8-49AB26C4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65" y="0"/>
            <a:ext cx="6542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3️⃣ Testing &amp; Simulation (Module 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CFD simulated using SolidWorks Flow Simulation.</a:t>
            </a:r>
          </a:p>
          <a:p>
            <a:r>
              <a:rPr dirty="0"/>
              <a:t>• Analyzed pressure drop, droplet velocity, spray pattern.</a:t>
            </a:r>
          </a:p>
          <a:p>
            <a:r>
              <a:rPr dirty="0"/>
              <a:t>• Python code post-processed data to visualize performance.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D48304-A8E7-C0A7-8451-BB317C51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0" y="100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94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39</TotalTime>
  <Words>294</Words>
  <Application>Microsoft Office PowerPoint</Application>
  <PresentationFormat>On-screen Show (4:3)</PresentationFormat>
  <Paragraphs>42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Mesh</vt:lpstr>
      <vt:lpstr>🌾 AgriDrone Optimization — Final Defense</vt:lpstr>
      <vt:lpstr>1️⃣ Project Overview</vt:lpstr>
      <vt:lpstr>2️⃣ Design &amp; Prototyping (Module A)</vt:lpstr>
      <vt:lpstr>PowerPoint Presentation</vt:lpstr>
      <vt:lpstr>PowerPoint Presentation</vt:lpstr>
      <vt:lpstr>PowerPoint Presentation</vt:lpstr>
      <vt:lpstr>PowerPoint Presentation</vt:lpstr>
      <vt:lpstr>3️⃣ Testing &amp; Simulation (Module B)</vt:lpstr>
      <vt:lpstr>PowerPoint Presentation</vt:lpstr>
      <vt:lpstr>4️⃣ Economic Efficiency (Module C)</vt:lpstr>
      <vt:lpstr>5️⃣ Presentation &amp; Defense (Module D)</vt:lpstr>
      <vt:lpstr>ANMATION</vt:lpstr>
      <vt:lpstr>PowerPoint Presentation</vt:lpstr>
      <vt:lpstr>6️⃣ 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sarfo kusi</cp:lastModifiedBy>
  <cp:revision>6</cp:revision>
  <dcterms:created xsi:type="dcterms:W3CDTF">2013-01-27T09:14:16Z</dcterms:created>
  <dcterms:modified xsi:type="dcterms:W3CDTF">2025-11-13T19:44:41Z</dcterms:modified>
  <cp:category/>
</cp:coreProperties>
</file>